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F7F8C-5F90-4751-BCC1-2147DBE04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EB0FAF-A860-4AE6-8750-9135456FF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D1BE0-F46A-4951-AB0D-F8708397BA63}" type="datetimeFigureOut">
              <a:rPr lang="en-MY" smtClean="0"/>
              <a:t>23/5/2025</a:t>
            </a:fld>
            <a:endParaRPr lang="en-MY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988DA3-65EB-4D96-965A-6ECBCC07A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35DB65-F193-4018-B63C-7F26DC29C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A57E0-ED81-4853-A0FF-465868E93A4D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228497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904514-C5FD-4275-901F-1F36E7F6A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D89076-1B67-463A-8374-4C83A4522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70D70-5FCA-4799-8691-43C34A0722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3D1BE0-F46A-4951-AB0D-F8708397BA63}" type="datetimeFigureOut">
              <a:rPr lang="en-MY" smtClean="0"/>
              <a:t>23/5/2025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3E0C8-CBFE-42B3-8010-3A147FF3F6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8D737-ECBE-4593-827D-45C235CFE7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A57E0-ED81-4853-A0FF-465868E93A4D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601546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753067D-B4AA-4E03-A2E5-DDF7CC281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11D55D-44A6-4622-B779-D56DF28DA8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4881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E511DE3-B0AC-4140-85F8-67177413D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83CFAF-3A7C-4289-9B29-1D1BCC93B35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7124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2984311-5EEA-465C-8E17-37170358C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99D38D-12E1-47E2-AA8F-E2F55B33505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806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4808ADB-114C-45C4-84E0-501284B49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4001DB-C251-4BF9-A891-62AC88D6B13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357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A2ACD52-4558-443E-8AD1-64433B292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4BD7DE-CF66-4A5D-A5E1-CD0C82A2AD1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4724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0D4785E-27CC-41F4-A203-BFD12646F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5FED87-8FFA-4ED3-83A3-834F5F9FEE2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5807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BA73BE1-3F62-426B-94C6-3EB2A7796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389D06-4DAB-440D-A6CF-B7A0CE83AA6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7750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100977C-061F-46F9-998E-D38DEE514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F49A6A-CD40-44D6-AE69-AF470C661B2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8616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68FAF1B-4780-40B6-A196-65C8B5C93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6A28EC-1430-47E6-A8DA-DE312DF165F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0905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7EFFC55-FBD7-4D94-AB05-18EC5BCF8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91A0FD-C432-4352-BF98-C690FC754B1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0264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1B84E94-8EA4-4D32-BFFA-636B31E1C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EAB643-DB89-48BE-9852-0879901214D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5767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20B9CFD-8C3E-4BDA-8B98-0F1AC8F23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A09F96-0FFF-4F11-B22D-2AB4F4BE1C4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4303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FE2CD78-3A4D-4155-92BA-4A361DBE6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8C8563-EB1B-4BCF-A9C3-85AE99C4FFC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3962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E749367-EEBD-49A2-B8C3-231A2108A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1F41B1-7602-4E42-ADA6-32A0261F871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559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98FD2B7-28B9-400F-8C2D-19D905151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70E590-AECB-4712-A081-6663DAD3E9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4364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CFD901E-C98E-407D-A029-65FFD6781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0BB17E-7C21-4D3B-A060-13F9D8C4FD9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946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8E8BFD4-9734-4572-87BB-FB107C24A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FFAA09-24A3-4773-9E56-0EE78E24506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2401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88C7B19-875B-4024-8BAB-2DF11BFEF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4B8618-3941-4EC7-B5CD-32FEC4CBFB9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7930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49A14F3-CB3E-4A56-B6B8-E5EAB86C7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06DA7C-6E76-45BF-9699-E3577559675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6183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87F60DB-5B8C-441C-9F49-8950A3664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B757B2-3030-4182-B61D-5C4CC951F67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333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6F4DD13-CBB7-4467-A8BF-B61350AFA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4FD84D-B15C-4955-9524-572AC722202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273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3021BDE-6528-46E5-B765-80EEE9C46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77A7D9-1DD7-40CF-A044-C40AC087093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1269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FE5BDBF-FBEF-4E25-94D1-30AB84AFA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96672C-B7B9-47D1-A057-0CE174E862B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4253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15CF008-C850-4F6F-AD56-8D76B02D3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5594C7-6DE7-4E86-B8D1-DE6A4130B5D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563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BA2420A-35B5-4606-B49C-4B65176B1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FDC6B4-B6DA-4E27-BD57-B7010C7A2F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758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177D1E5-0C62-47A8-9593-4EC02FA2E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ECD278-1219-4BB8-8CFE-9EBE391FE0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7734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3FE8251-F335-4E8C-9629-274D7F4FB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CB3C95-3BEB-43B4-B3A8-640A9721506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4249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47B9DB1-2A8E-413A-972C-651C510DB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4EFCC0-F7A7-470F-98DB-150AE203BCA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8141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50F40AB-8A60-4113-BC3B-0DBE7164D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E41E0D-5974-4F19-A680-79D6CDE13F3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6208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FA64F0A-F5B1-44BD-A0D6-1F7696756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32528F-5EBF-4AEB-BB35-9A18C437724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3723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5D646ED-E8B0-47DE-9652-B4165F1C6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42C948-4A49-40CA-8949-236BDC03F9D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3762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42C211C-70E9-4827-BC4F-134910179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4604B9-9004-40B4-BB23-B5ED77EC431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0758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C610C8F-498F-4C97-88C3-61AD26E2A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4A0DFB-9C0B-47DC-8602-281B2E3770A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828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1A175C3-DA1C-4906-AEFB-5F389D06C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C21DAD-9949-49BC-812C-D8098B0952F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8710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D12622B-51DD-4991-8B32-07190FF35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3AD4CC-4752-4AC4-A40E-26BBBBB018A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1120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65D446A-97C7-47A0-BD32-0F52257B6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8DCC97-B068-4B6C-A0CA-F0DA58211BB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10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4EE72E5-DD3D-49D8-A951-9A3123BBA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5E6DE4-BC4C-41A3-87C7-8C144640E09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73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3E0D408-6105-4AF6-93B6-A76C7354E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22555D-0690-4FF2-BA6E-88088F3AA2C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1674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B3061E3-0D55-4A55-9EF4-FBF343CF9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A9DB5B-E064-40B2-9906-3654844C8BC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5427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B1140B2-25B7-4459-848E-FF88A907F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4AB864-8152-4D9F-AB0E-378FC0693CD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7724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9CC66C2-E956-4E77-99DB-8432310D7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53917D-174E-40C1-82B9-CE2E0AA86ED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3589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0B3E98C-6733-4F53-B9B9-838EB08D9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8EB2C7-2BA7-4B4E-A243-4FAAD8FCE2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422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7501F29-A16D-4A80-8A75-E5D15A48E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220019-574D-4D99-8B4C-FBB0BC1D4F8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4395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3DB7D06-6F0A-48AF-8F41-71D53D9C3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36D3D8-F8D8-41F9-BAB1-E4E971BCCB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72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4CD0E16-CE66-4BC8-ABEA-F6FE3AAA4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B70785-C50A-4D74-8B14-238D82AC9B3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6314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185CFEA-A2C3-485A-974A-1B37AC23E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378E9D-55DE-48BA-B5DD-E57A030BF46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88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DA47122-A137-4CB4-91C7-02B2A269A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08D81B-B0FD-42AE-8B88-1BC2B2FFFC0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2729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9C6B1C9-BA46-439C-B814-179D35E86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ADEF50-9F80-42D5-BF16-5B9C7246AF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6114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AAFC7EE-9525-4F53-A307-5621A02A7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EB415E-5048-4E56-A5DC-41CAE9E3CA8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1529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6A6D1D7-8672-4AC5-A1A6-E5E6F3735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9B7CF4-0982-4290-8ABA-C9E85BC9A27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522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BFF2502-B3C0-409B-B345-E2EB922FF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EADA92-E039-45DF-AFB2-8F92B126D2D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3718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9A755CE-0304-408B-BE2C-0C3224861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D3279F-B1E1-4C6E-90C9-3AF7715D26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2137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ED7B657-7012-417B-BBE5-7A4C083AC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104FDE-9DE0-425B-8103-B897E65DC8F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8079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41E5219-0E22-4D78-8F0C-41FC133D8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953ABF-A1FA-486C-BABF-3E70996E124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1008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FEA23CA-B59E-418C-AE02-EAAE81977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BCB737-8199-4FE6-9B07-0C09AD4FA58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2680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DDD273E-1E8F-4339-8C68-B8570D3BB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410CC6-6D2E-4DE8-BA6D-889081E7CB9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33400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CD4341D-117C-4FDC-ADA2-F97769BBD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ED35BF-6ED7-400C-B985-CD608743FFE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0951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D0D9657-CE17-4DBD-A621-EC7C17783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1412A5-2D3B-4D87-84E9-D7A69875878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5726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2B156D0-A90E-4BA1-A84C-CD3742304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535704-35E1-4540-B6FC-F8AA977E936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5193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EB1E453-E242-43DA-BF1D-F028AA08A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B7886E-01B8-4905-8B86-9F3CA4BA9BF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478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EF36068-779F-405B-8C3E-3289BF126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47189F-F098-4239-906E-327E4689A8B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4877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61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MOHAMMAD ZAKI BIN YAHPAR</dc:creator>
  <cp:lastModifiedBy>MOHAMMAD ZAKI BIN YAHPAR</cp:lastModifiedBy>
  <cp:revision>1</cp:revision>
  <dcterms:created xsi:type="dcterms:W3CDTF">2025-05-22T23:52:13Z</dcterms:created>
  <dcterms:modified xsi:type="dcterms:W3CDTF">2025-05-22T23:52:13Z</dcterms:modified>
</cp:coreProperties>
</file>